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3"/>
  </p:notesMasterIdLst>
  <p:sldIdLst>
    <p:sldId id="269" r:id="rId2"/>
    <p:sldId id="292" r:id="rId3"/>
    <p:sldId id="342" r:id="rId4"/>
    <p:sldId id="321" r:id="rId5"/>
    <p:sldId id="344" r:id="rId6"/>
    <p:sldId id="320" r:id="rId7"/>
    <p:sldId id="322" r:id="rId8"/>
    <p:sldId id="467" r:id="rId9"/>
    <p:sldId id="447" r:id="rId10"/>
    <p:sldId id="294" r:id="rId11"/>
    <p:sldId id="465" r:id="rId12"/>
    <p:sldId id="449" r:id="rId13"/>
    <p:sldId id="452" r:id="rId14"/>
    <p:sldId id="450" r:id="rId15"/>
    <p:sldId id="345" r:id="rId16"/>
    <p:sldId id="346" r:id="rId17"/>
    <p:sldId id="347" r:id="rId18"/>
    <p:sldId id="348" r:id="rId19"/>
    <p:sldId id="464" r:id="rId20"/>
    <p:sldId id="446" r:id="rId21"/>
    <p:sldId id="460" r:id="rId22"/>
    <p:sldId id="469" r:id="rId23"/>
    <p:sldId id="416" r:id="rId24"/>
    <p:sldId id="456" r:id="rId25"/>
    <p:sldId id="388" r:id="rId26"/>
    <p:sldId id="422" r:id="rId27"/>
    <p:sldId id="424" r:id="rId28"/>
    <p:sldId id="438" r:id="rId29"/>
    <p:sldId id="440" r:id="rId30"/>
    <p:sldId id="441" r:id="rId31"/>
    <p:sldId id="439" r:id="rId32"/>
    <p:sldId id="468" r:id="rId33"/>
    <p:sldId id="462" r:id="rId34"/>
    <p:sldId id="451" r:id="rId35"/>
    <p:sldId id="330" r:id="rId36"/>
    <p:sldId id="453" r:id="rId37"/>
    <p:sldId id="455" r:id="rId38"/>
    <p:sldId id="296" r:id="rId39"/>
    <p:sldId id="286" r:id="rId40"/>
    <p:sldId id="463" r:id="rId41"/>
    <p:sldId id="4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E5A60-2FF0-4B58-9CFE-8805441ED016}" v="24" dt="2022-10-06T17:38:34.0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A1E5A60-2FF0-4B58-9CFE-8805441ED016}"/>
    <pc:docChg chg="undo custSel addSld delSld modSld sldOrd">
      <pc:chgData name="熊谷 渉" userId="b7a4e8598c9bd55e" providerId="LiveId" clId="{4A1E5A60-2FF0-4B58-9CFE-8805441ED016}" dt="2022-10-06T17:39:06.158" v="2293" actId="47"/>
      <pc:docMkLst>
        <pc:docMk/>
      </pc:docMkLst>
      <pc:sldChg chg="addSp delSp modSp mod">
        <pc:chgData name="熊谷 渉" userId="b7a4e8598c9bd55e" providerId="LiveId" clId="{4A1E5A60-2FF0-4B58-9CFE-8805441ED016}" dt="2022-10-06T16:36:38.697" v="1058" actId="20577"/>
        <pc:sldMkLst>
          <pc:docMk/>
          <pc:sldMk cId="2538294317" sldId="292"/>
        </pc:sldMkLst>
        <pc:spChg chg="add mod">
          <ac:chgData name="熊谷 渉" userId="b7a4e8598c9bd55e" providerId="LiveId" clId="{4A1E5A60-2FF0-4B58-9CFE-8805441ED016}" dt="2022-10-06T16:36:38.697" v="1058" actId="20577"/>
          <ac:spMkLst>
            <pc:docMk/>
            <pc:sldMk cId="2538294317" sldId="292"/>
            <ac:spMk id="2" creationId="{FE88BCB4-C94E-BD58-560C-99E6B50B9C3D}"/>
          </ac:spMkLst>
        </pc:spChg>
        <pc:spChg chg="add mod">
          <ac:chgData name="熊谷 渉" userId="b7a4e8598c9bd55e" providerId="LiveId" clId="{4A1E5A60-2FF0-4B58-9CFE-8805441ED016}" dt="2022-10-06T16:36:25.206" v="1048" actId="403"/>
          <ac:spMkLst>
            <pc:docMk/>
            <pc:sldMk cId="2538294317" sldId="292"/>
            <ac:spMk id="4" creationId="{74E514D4-5887-D3F7-D3F8-8C292CEFD1A8}"/>
          </ac:spMkLst>
        </pc:spChg>
        <pc:spChg chg="mod">
          <ac:chgData name="熊谷 渉" userId="b7a4e8598c9bd55e" providerId="LiveId" clId="{4A1E5A60-2FF0-4B58-9CFE-8805441ED016}" dt="2022-10-06T16:26:02.858" v="338" actId="1036"/>
          <ac:spMkLst>
            <pc:docMk/>
            <pc:sldMk cId="2538294317" sldId="292"/>
            <ac:spMk id="6" creationId="{1F609DF4-3152-4D3E-9CA5-170D4BE14906}"/>
          </ac:spMkLst>
        </pc:spChg>
        <pc:spChg chg="add del mod">
          <ac:chgData name="熊谷 渉" userId="b7a4e8598c9bd55e" providerId="LiveId" clId="{4A1E5A60-2FF0-4B58-9CFE-8805441ED016}" dt="2022-10-06T16:34:14.249" v="989" actId="1035"/>
          <ac:spMkLst>
            <pc:docMk/>
            <pc:sldMk cId="2538294317" sldId="292"/>
            <ac:spMk id="7" creationId="{DF4A014A-8F67-4AA4-97C8-9BD35F7089B0}"/>
          </ac:spMkLst>
        </pc:spChg>
      </pc:sldChg>
      <pc:sldChg chg="del">
        <pc:chgData name="熊谷 渉" userId="b7a4e8598c9bd55e" providerId="LiveId" clId="{4A1E5A60-2FF0-4B58-9CFE-8805441ED016}" dt="2022-10-06T17:03:33.497" v="2069" actId="2696"/>
        <pc:sldMkLst>
          <pc:docMk/>
          <pc:sldMk cId="68191926" sldId="294"/>
        </pc:sldMkLst>
      </pc:sldChg>
      <pc:sldChg chg="delSp modSp add mod">
        <pc:chgData name="熊谷 渉" userId="b7a4e8598c9bd55e" providerId="LiveId" clId="{4A1E5A60-2FF0-4B58-9CFE-8805441ED016}" dt="2022-10-06T17:35:33.761" v="2248" actId="20577"/>
        <pc:sldMkLst>
          <pc:docMk/>
          <pc:sldMk cId="3436793024" sldId="294"/>
        </pc:sldMkLst>
        <pc:spChg chg="del">
          <ac:chgData name="熊谷 渉" userId="b7a4e8598c9bd55e" providerId="LiveId" clId="{4A1E5A60-2FF0-4B58-9CFE-8805441ED016}" dt="2022-10-06T17:05:01.561" v="2094" actId="478"/>
          <ac:spMkLst>
            <pc:docMk/>
            <pc:sldMk cId="3436793024" sldId="294"/>
            <ac:spMk id="8" creationId="{6ADB230B-6BE3-4C61-BE62-E186534A6EB1}"/>
          </ac:spMkLst>
        </pc:spChg>
        <pc:spChg chg="del">
          <ac:chgData name="熊谷 渉" userId="b7a4e8598c9bd55e" providerId="LiveId" clId="{4A1E5A60-2FF0-4B58-9CFE-8805441ED016}" dt="2022-10-06T17:04:58.100" v="2093" actId="478"/>
          <ac:spMkLst>
            <pc:docMk/>
            <pc:sldMk cId="3436793024" sldId="294"/>
            <ac:spMk id="10" creationId="{815F263B-F63D-49FA-9268-6FEFE820BFDB}"/>
          </ac:spMkLst>
        </pc:spChg>
        <pc:spChg chg="mod">
          <ac:chgData name="熊谷 渉" userId="b7a4e8598c9bd55e" providerId="LiveId" clId="{4A1E5A60-2FF0-4B58-9CFE-8805441ED016}" dt="2022-10-06T17:03:48.334" v="2071"/>
          <ac:spMkLst>
            <pc:docMk/>
            <pc:sldMk cId="3436793024" sldId="294"/>
            <ac:spMk id="11" creationId="{E34ABD51-F839-4248-9067-3256F0F116A5}"/>
          </ac:spMkLst>
        </pc:spChg>
        <pc:spChg chg="mod">
          <ac:chgData name="熊谷 渉" userId="b7a4e8598c9bd55e" providerId="LiveId" clId="{4A1E5A60-2FF0-4B58-9CFE-8805441ED016}" dt="2022-10-06T17:35:33.761" v="2248" actId="20577"/>
          <ac:spMkLst>
            <pc:docMk/>
            <pc:sldMk cId="3436793024" sldId="294"/>
            <ac:spMk id="14" creationId="{E87AC5CB-0891-46ED-86C5-FF795F031FB1}"/>
          </ac:spMkLst>
        </pc:spChg>
        <pc:graphicFrameChg chg="mod modGraphic">
          <ac:chgData name="熊谷 渉" userId="b7a4e8598c9bd55e" providerId="LiveId" clId="{4A1E5A60-2FF0-4B58-9CFE-8805441ED016}" dt="2022-10-06T17:35:10.549" v="2206" actId="20577"/>
          <ac:graphicFrameMkLst>
            <pc:docMk/>
            <pc:sldMk cId="3436793024" sldId="294"/>
            <ac:graphicFrameMk id="7" creationId="{7A60E2C5-8187-4488-926F-648C13EC553F}"/>
          </ac:graphicFrameMkLst>
        </pc:graphicFrameChg>
        <pc:graphicFrameChg chg="mod modGraphic">
          <ac:chgData name="熊谷 渉" userId="b7a4e8598c9bd55e" providerId="LiveId" clId="{4A1E5A60-2FF0-4B58-9CFE-8805441ED016}" dt="2022-10-06T17:35:15.491" v="2218" actId="20577"/>
          <ac:graphicFrameMkLst>
            <pc:docMk/>
            <pc:sldMk cId="3436793024" sldId="294"/>
            <ac:graphicFrameMk id="9" creationId="{EFA64094-8AA2-4883-BF79-493367A9CA18}"/>
          </ac:graphicFrameMkLst>
        </pc:graphicFrameChg>
      </pc:sldChg>
      <pc:sldChg chg="del">
        <pc:chgData name="熊谷 渉" userId="b7a4e8598c9bd55e" providerId="LiveId" clId="{4A1E5A60-2FF0-4B58-9CFE-8805441ED016}" dt="2022-10-06T17:39:06.158" v="2293" actId="47"/>
        <pc:sldMkLst>
          <pc:docMk/>
          <pc:sldMk cId="4203970083" sldId="316"/>
        </pc:sldMkLst>
      </pc:sldChg>
      <pc:sldChg chg="modSp mod">
        <pc:chgData name="熊谷 渉" userId="b7a4e8598c9bd55e" providerId="LiveId" clId="{4A1E5A60-2FF0-4B58-9CFE-8805441ED016}" dt="2022-10-06T16:47:15.197" v="1433"/>
        <pc:sldMkLst>
          <pc:docMk/>
          <pc:sldMk cId="3410361660" sldId="320"/>
        </pc:sldMkLst>
        <pc:spChg chg="mod">
          <ac:chgData name="熊谷 渉" userId="b7a4e8598c9bd55e" providerId="LiveId" clId="{4A1E5A60-2FF0-4B58-9CFE-8805441ED016}" dt="2022-10-06T16:40:28.420" v="1107" actId="20577"/>
          <ac:spMkLst>
            <pc:docMk/>
            <pc:sldMk cId="3410361660" sldId="320"/>
            <ac:spMk id="8" creationId="{7E7292E2-FDCA-420C-BABF-1E6510C0104D}"/>
          </ac:spMkLst>
        </pc:spChg>
        <pc:spChg chg="mod">
          <ac:chgData name="熊谷 渉" userId="b7a4e8598c9bd55e" providerId="LiveId" clId="{4A1E5A60-2FF0-4B58-9CFE-8805441ED016}" dt="2022-10-06T16:47:15.197" v="1433"/>
          <ac:spMkLst>
            <pc:docMk/>
            <pc:sldMk cId="3410361660" sldId="320"/>
            <ac:spMk id="14" creationId="{E87AC5CB-0891-46ED-86C5-FF795F031FB1}"/>
          </ac:spMkLst>
        </pc:spChg>
      </pc:sldChg>
      <pc:sldChg chg="addSp modSp mod ord">
        <pc:chgData name="熊谷 渉" userId="b7a4e8598c9bd55e" providerId="LiveId" clId="{4A1E5A60-2FF0-4B58-9CFE-8805441ED016}" dt="2022-10-06T16:46:51.022" v="1428" actId="1076"/>
        <pc:sldMkLst>
          <pc:docMk/>
          <pc:sldMk cId="3358173200" sldId="321"/>
        </pc:sldMkLst>
        <pc:spChg chg="add mod">
          <ac:chgData name="熊谷 渉" userId="b7a4e8598c9bd55e" providerId="LiveId" clId="{4A1E5A60-2FF0-4B58-9CFE-8805441ED016}" dt="2022-10-06T16:42:57.344" v="1204" actId="1076"/>
          <ac:spMkLst>
            <pc:docMk/>
            <pc:sldMk cId="3358173200" sldId="321"/>
            <ac:spMk id="2" creationId="{F76BE37B-1ABD-62BC-159F-DDBBADCD0070}"/>
          </ac:spMkLst>
        </pc:spChg>
        <pc:spChg chg="mod">
          <ac:chgData name="熊谷 渉" userId="b7a4e8598c9bd55e" providerId="LiveId" clId="{4A1E5A60-2FF0-4B58-9CFE-8805441ED016}" dt="2022-10-06T16:46:51.022" v="1428" actId="1076"/>
          <ac:spMkLst>
            <pc:docMk/>
            <pc:sldMk cId="3358173200" sldId="321"/>
            <ac:spMk id="4" creationId="{1C11E1FC-BAFA-434E-B67E-275B4A573D08}"/>
          </ac:spMkLst>
        </pc:spChg>
        <pc:spChg chg="add mod">
          <ac:chgData name="熊谷 渉" userId="b7a4e8598c9bd55e" providerId="LiveId" clId="{4A1E5A60-2FF0-4B58-9CFE-8805441ED016}" dt="2022-10-06T16:45:15.025" v="1426" actId="1036"/>
          <ac:spMkLst>
            <pc:docMk/>
            <pc:sldMk cId="3358173200" sldId="321"/>
            <ac:spMk id="5" creationId="{ED618336-0A3D-0092-9A77-F780F44BEF35}"/>
          </ac:spMkLst>
        </pc:spChg>
      </pc:sldChg>
      <pc:sldChg chg="addSp delSp modSp mod ord">
        <pc:chgData name="熊谷 渉" userId="b7a4e8598c9bd55e" providerId="LiveId" clId="{4A1E5A60-2FF0-4B58-9CFE-8805441ED016}" dt="2022-10-06T17:38:55.835" v="2292" actId="1037"/>
        <pc:sldMkLst>
          <pc:docMk/>
          <pc:sldMk cId="549007634" sldId="322"/>
        </pc:sldMkLst>
        <pc:spChg chg="add mod">
          <ac:chgData name="熊谷 渉" userId="b7a4e8598c9bd55e" providerId="LiveId" clId="{4A1E5A60-2FF0-4B58-9CFE-8805441ED016}" dt="2022-10-06T17:38:26.319" v="2268" actId="1035"/>
          <ac:spMkLst>
            <pc:docMk/>
            <pc:sldMk cId="549007634" sldId="322"/>
            <ac:spMk id="4" creationId="{9DBA4CB2-55B8-AA4E-95E9-1BC84A63DF45}"/>
          </ac:spMkLst>
        </pc:spChg>
        <pc:spChg chg="add mod">
          <ac:chgData name="熊谷 渉" userId="b7a4e8598c9bd55e" providerId="LiveId" clId="{4A1E5A60-2FF0-4B58-9CFE-8805441ED016}" dt="2022-10-06T17:38:26.319" v="2268" actId="1035"/>
          <ac:spMkLst>
            <pc:docMk/>
            <pc:sldMk cId="549007634" sldId="322"/>
            <ac:spMk id="5" creationId="{629941FD-13CE-549B-414A-6D0EA4415F3D}"/>
          </ac:spMkLst>
        </pc:spChg>
        <pc:spChg chg="add mod">
          <ac:chgData name="熊谷 渉" userId="b7a4e8598c9bd55e" providerId="LiveId" clId="{4A1E5A60-2FF0-4B58-9CFE-8805441ED016}" dt="2022-10-06T17:38:26.319" v="2268" actId="1035"/>
          <ac:spMkLst>
            <pc:docMk/>
            <pc:sldMk cId="549007634" sldId="322"/>
            <ac:spMk id="6" creationId="{DC58B157-4F54-274F-947C-8BD84E6672E5}"/>
          </ac:spMkLst>
        </pc:spChg>
        <pc:spChg chg="add mod">
          <ac:chgData name="熊谷 渉" userId="b7a4e8598c9bd55e" providerId="LiveId" clId="{4A1E5A60-2FF0-4B58-9CFE-8805441ED016}" dt="2022-10-06T17:03:03.994" v="2068" actId="1038"/>
          <ac:spMkLst>
            <pc:docMk/>
            <pc:sldMk cId="549007634" sldId="322"/>
            <ac:spMk id="7" creationId="{96ABB5B1-33F3-C42C-05B6-94A93BA13D2E}"/>
          </ac:spMkLst>
        </pc:spChg>
        <pc:spChg chg="del mod">
          <ac:chgData name="熊谷 渉" userId="b7a4e8598c9bd55e" providerId="LiveId" clId="{4A1E5A60-2FF0-4B58-9CFE-8805441ED016}" dt="2022-10-06T16:51:05.274" v="1609" actId="478"/>
          <ac:spMkLst>
            <pc:docMk/>
            <pc:sldMk cId="549007634" sldId="322"/>
            <ac:spMk id="8" creationId="{D0800C4C-7A12-4D7E-8AA1-5EAAF885D5CF}"/>
          </ac:spMkLst>
        </pc:spChg>
        <pc:spChg chg="add mod">
          <ac:chgData name="熊谷 渉" userId="b7a4e8598c9bd55e" providerId="LiveId" clId="{4A1E5A60-2FF0-4B58-9CFE-8805441ED016}" dt="2022-10-06T17:38:26.319" v="2268" actId="1035"/>
          <ac:spMkLst>
            <pc:docMk/>
            <pc:sldMk cId="549007634" sldId="322"/>
            <ac:spMk id="9" creationId="{44948413-03F0-4DFF-14F4-DC753E6EA0B3}"/>
          </ac:spMkLst>
        </pc:spChg>
        <pc:spChg chg="mod">
          <ac:chgData name="熊谷 渉" userId="b7a4e8598c9bd55e" providerId="LiveId" clId="{4A1E5A60-2FF0-4B58-9CFE-8805441ED016}" dt="2022-10-06T16:49:35.110" v="1451" actId="20577"/>
          <ac:spMkLst>
            <pc:docMk/>
            <pc:sldMk cId="549007634" sldId="322"/>
            <ac:spMk id="11" creationId="{E34ABD51-F839-4248-9067-3256F0F116A5}"/>
          </ac:spMkLst>
        </pc:spChg>
        <pc:spChg chg="mod">
          <ac:chgData name="熊谷 渉" userId="b7a4e8598c9bd55e" providerId="LiveId" clId="{4A1E5A60-2FF0-4B58-9CFE-8805441ED016}" dt="2022-10-06T16:55:06.562" v="1934" actId="12789"/>
          <ac:spMkLst>
            <pc:docMk/>
            <pc:sldMk cId="549007634" sldId="322"/>
            <ac:spMk id="12" creationId="{EA6B4B9B-CB6A-4A73-8AED-AC68086B55FA}"/>
          </ac:spMkLst>
        </pc:spChg>
        <pc:spChg chg="mod">
          <ac:chgData name="熊谷 渉" userId="b7a4e8598c9bd55e" providerId="LiveId" clId="{4A1E5A60-2FF0-4B58-9CFE-8805441ED016}" dt="2022-10-06T17:38:26.319" v="2268" actId="1035"/>
          <ac:spMkLst>
            <pc:docMk/>
            <pc:sldMk cId="549007634" sldId="322"/>
            <ac:spMk id="13" creationId="{C61C0772-EA65-4A5E-8500-88FF936C7C5C}"/>
          </ac:spMkLst>
        </pc:spChg>
        <pc:spChg chg="del">
          <ac:chgData name="熊谷 渉" userId="b7a4e8598c9bd55e" providerId="LiveId" clId="{4A1E5A60-2FF0-4B58-9CFE-8805441ED016}" dt="2022-10-06T16:50:14.594" v="1462" actId="478"/>
          <ac:spMkLst>
            <pc:docMk/>
            <pc:sldMk cId="549007634" sldId="322"/>
            <ac:spMk id="15" creationId="{446D4DFA-03BA-4E19-803C-5FE7176E0B7C}"/>
          </ac:spMkLst>
        </pc:spChg>
        <pc:spChg chg="del">
          <ac:chgData name="熊谷 渉" userId="b7a4e8598c9bd55e" providerId="LiveId" clId="{4A1E5A60-2FF0-4B58-9CFE-8805441ED016}" dt="2022-10-06T16:49:55.793" v="1459" actId="478"/>
          <ac:spMkLst>
            <pc:docMk/>
            <pc:sldMk cId="549007634" sldId="322"/>
            <ac:spMk id="18" creationId="{689F0BA1-C6A4-45D3-B40F-CDB549BA4BAE}"/>
          </ac:spMkLst>
        </pc:spChg>
        <pc:spChg chg="mod">
          <ac:chgData name="熊谷 渉" userId="b7a4e8598c9bd55e" providerId="LiveId" clId="{4A1E5A60-2FF0-4B58-9CFE-8805441ED016}" dt="2022-10-06T17:38:55.835" v="2292" actId="1037"/>
          <ac:spMkLst>
            <pc:docMk/>
            <pc:sldMk cId="549007634" sldId="322"/>
            <ac:spMk id="19" creationId="{FE152613-5F85-4D4E-8086-D269337DA0E9}"/>
          </ac:spMkLst>
        </pc:spChg>
        <pc:spChg chg="del">
          <ac:chgData name="熊谷 渉" userId="b7a4e8598c9bd55e" providerId="LiveId" clId="{4A1E5A60-2FF0-4B58-9CFE-8805441ED016}" dt="2022-10-06T16:49:50.771" v="1458" actId="478"/>
          <ac:spMkLst>
            <pc:docMk/>
            <pc:sldMk cId="549007634" sldId="322"/>
            <ac:spMk id="20" creationId="{8C3C7F6B-DFA1-4A14-B52B-BC56BC0EF13D}"/>
          </ac:spMkLst>
        </pc:spChg>
        <pc:spChg chg="mod">
          <ac:chgData name="熊谷 渉" userId="b7a4e8598c9bd55e" providerId="LiveId" clId="{4A1E5A60-2FF0-4B58-9CFE-8805441ED016}" dt="2022-10-06T17:38:55.835" v="2292" actId="1037"/>
          <ac:spMkLst>
            <pc:docMk/>
            <pc:sldMk cId="549007634" sldId="322"/>
            <ac:spMk id="21" creationId="{17DF28A8-B205-421A-8602-4238C4E52A25}"/>
          </ac:spMkLst>
        </pc:spChg>
        <pc:spChg chg="del">
          <ac:chgData name="熊谷 渉" userId="b7a4e8598c9bd55e" providerId="LiveId" clId="{4A1E5A60-2FF0-4B58-9CFE-8805441ED016}" dt="2022-10-06T16:49:49.553" v="1457" actId="478"/>
          <ac:spMkLst>
            <pc:docMk/>
            <pc:sldMk cId="549007634" sldId="322"/>
            <ac:spMk id="22" creationId="{2938840C-09ED-45AD-B123-BE0F63A4058C}"/>
          </ac:spMkLst>
        </pc:spChg>
        <pc:spChg chg="mod">
          <ac:chgData name="熊谷 渉" userId="b7a4e8598c9bd55e" providerId="LiveId" clId="{4A1E5A60-2FF0-4B58-9CFE-8805441ED016}" dt="2022-10-06T17:38:55.835" v="2292" actId="1037"/>
          <ac:spMkLst>
            <pc:docMk/>
            <pc:sldMk cId="549007634" sldId="322"/>
            <ac:spMk id="23" creationId="{403F6131-6D93-4F5E-AE44-A89755427704}"/>
          </ac:spMkLst>
        </pc:spChg>
        <pc:spChg chg="add mod">
          <ac:chgData name="熊谷 渉" userId="b7a4e8598c9bd55e" providerId="LiveId" clId="{4A1E5A60-2FF0-4B58-9CFE-8805441ED016}" dt="2022-10-06T16:55:06.562" v="1934" actId="12789"/>
          <ac:spMkLst>
            <pc:docMk/>
            <pc:sldMk cId="549007634" sldId="322"/>
            <ac:spMk id="24" creationId="{6029E157-54C8-8EBF-F723-F6EFC5A182ED}"/>
          </ac:spMkLst>
        </pc:spChg>
        <pc:spChg chg="add mod">
          <ac:chgData name="熊谷 渉" userId="b7a4e8598c9bd55e" providerId="LiveId" clId="{4A1E5A60-2FF0-4B58-9CFE-8805441ED016}" dt="2022-10-06T17:38:26.319" v="2268" actId="1035"/>
          <ac:spMkLst>
            <pc:docMk/>
            <pc:sldMk cId="549007634" sldId="322"/>
            <ac:spMk id="25" creationId="{923C72DF-2EDE-81A6-A518-526D0C0D44B2}"/>
          </ac:spMkLst>
        </pc:spChg>
        <pc:spChg chg="mod">
          <ac:chgData name="熊谷 渉" userId="b7a4e8598c9bd55e" providerId="LiveId" clId="{4A1E5A60-2FF0-4B58-9CFE-8805441ED016}" dt="2022-10-06T16:55:06.562" v="1934" actId="12789"/>
          <ac:spMkLst>
            <pc:docMk/>
            <pc:sldMk cId="549007634" sldId="322"/>
            <ac:spMk id="26" creationId="{3BD7A66B-1BB1-4281-B5CC-26BE821CF4F1}"/>
          </ac:spMkLst>
        </pc:spChg>
        <pc:spChg chg="mod">
          <ac:chgData name="熊谷 渉" userId="b7a4e8598c9bd55e" providerId="LiveId" clId="{4A1E5A60-2FF0-4B58-9CFE-8805441ED016}" dt="2022-10-06T17:38:26.319" v="2268" actId="1035"/>
          <ac:spMkLst>
            <pc:docMk/>
            <pc:sldMk cId="549007634" sldId="322"/>
            <ac:spMk id="27" creationId="{F7DECE73-2325-4A98-A0A6-34338D16C6D1}"/>
          </ac:spMkLst>
        </pc:spChg>
        <pc:spChg chg="del">
          <ac:chgData name="熊谷 渉" userId="b7a4e8598c9bd55e" providerId="LiveId" clId="{4A1E5A60-2FF0-4B58-9CFE-8805441ED016}" dt="2022-10-06T16:52:03.625" v="1629" actId="478"/>
          <ac:spMkLst>
            <pc:docMk/>
            <pc:sldMk cId="549007634" sldId="322"/>
            <ac:spMk id="28" creationId="{EFD60E15-A52F-40E9-AB7A-757F96948859}"/>
          </ac:spMkLst>
        </pc:spChg>
        <pc:spChg chg="del">
          <ac:chgData name="熊谷 渉" userId="b7a4e8598c9bd55e" providerId="LiveId" clId="{4A1E5A60-2FF0-4B58-9CFE-8805441ED016}" dt="2022-10-06T16:52:01.913" v="1628" actId="478"/>
          <ac:spMkLst>
            <pc:docMk/>
            <pc:sldMk cId="549007634" sldId="322"/>
            <ac:spMk id="29" creationId="{C8B88FCC-21FD-48D3-A275-9D0BEE8BB3A7}"/>
          </ac:spMkLst>
        </pc:spChg>
        <pc:spChg chg="mod">
          <ac:chgData name="熊谷 渉" userId="b7a4e8598c9bd55e" providerId="LiveId" clId="{4A1E5A60-2FF0-4B58-9CFE-8805441ED016}" dt="2022-10-06T17:38:26.319" v="2268" actId="1035"/>
          <ac:spMkLst>
            <pc:docMk/>
            <pc:sldMk cId="549007634" sldId="322"/>
            <ac:spMk id="30" creationId="{629F9521-26A7-4B8D-9995-139AA96630D2}"/>
          </ac:spMkLst>
        </pc:spChg>
        <pc:spChg chg="del">
          <ac:chgData name="熊谷 渉" userId="b7a4e8598c9bd55e" providerId="LiveId" clId="{4A1E5A60-2FF0-4B58-9CFE-8805441ED016}" dt="2022-10-06T16:53:10.759" v="1693" actId="478"/>
          <ac:spMkLst>
            <pc:docMk/>
            <pc:sldMk cId="549007634" sldId="322"/>
            <ac:spMk id="31" creationId="{25C734E7-8739-47F5-B318-BD9D81168C43}"/>
          </ac:spMkLst>
        </pc:spChg>
        <pc:cxnChg chg="del">
          <ac:chgData name="熊谷 渉" userId="b7a4e8598c9bd55e" providerId="LiveId" clId="{4A1E5A60-2FF0-4B58-9CFE-8805441ED016}" dt="2022-10-06T16:51:03.345" v="1608" actId="478"/>
          <ac:cxnSpMkLst>
            <pc:docMk/>
            <pc:sldMk cId="549007634" sldId="322"/>
            <ac:cxnSpMk id="10" creationId="{1D2B0403-DD25-4E9B-9ADA-F4D3A19DECBD}"/>
          </ac:cxnSpMkLst>
        </pc:cxnChg>
        <pc:cxnChg chg="del mod">
          <ac:chgData name="熊谷 渉" userId="b7a4e8598c9bd55e" providerId="LiveId" clId="{4A1E5A60-2FF0-4B58-9CFE-8805441ED016}" dt="2022-10-06T17:38:22.206" v="2249" actId="478"/>
          <ac:cxnSpMkLst>
            <pc:docMk/>
            <pc:sldMk cId="549007634" sldId="322"/>
            <ac:cxnSpMk id="16" creationId="{BC5CB1AA-5DD2-49C5-B1E4-B649ABAD161E}"/>
          </ac:cxnSpMkLst>
        </pc:cxnChg>
        <pc:cxnChg chg="mod">
          <ac:chgData name="熊谷 渉" userId="b7a4e8598c9bd55e" providerId="LiveId" clId="{4A1E5A60-2FF0-4B58-9CFE-8805441ED016}" dt="2022-10-06T16:54:37.999" v="1904" actId="1037"/>
          <ac:cxnSpMkLst>
            <pc:docMk/>
            <pc:sldMk cId="549007634" sldId="322"/>
            <ac:cxnSpMk id="17" creationId="{8860B63E-9A83-4BF6-8647-5A6D73A86542}"/>
          </ac:cxnSpMkLst>
        </pc:cxnChg>
        <pc:cxnChg chg="add mod">
          <ac:chgData name="熊谷 渉" userId="b7a4e8598c9bd55e" providerId="LiveId" clId="{4A1E5A60-2FF0-4B58-9CFE-8805441ED016}" dt="2022-10-06T17:38:52.559" v="2290" actId="1037"/>
          <ac:cxnSpMkLst>
            <pc:docMk/>
            <pc:sldMk cId="549007634" sldId="322"/>
            <ac:cxnSpMk id="32" creationId="{68CD09F4-E933-AC81-C792-2A5FD6C84CA6}"/>
          </ac:cxnSpMkLst>
        </pc:cxnChg>
      </pc:sldChg>
      <pc:sldChg chg="modSp del mod">
        <pc:chgData name="熊谷 渉" userId="b7a4e8598c9bd55e" providerId="LiveId" clId="{4A1E5A60-2FF0-4B58-9CFE-8805441ED016}" dt="2022-10-06T16:40:41.406" v="1112" actId="47"/>
        <pc:sldMkLst>
          <pc:docMk/>
          <pc:sldMk cId="3703043486" sldId="341"/>
        </pc:sldMkLst>
        <pc:spChg chg="mod">
          <ac:chgData name="熊谷 渉" userId="b7a4e8598c9bd55e" providerId="LiveId" clId="{4A1E5A60-2FF0-4B58-9CFE-8805441ED016}" dt="2022-10-06T16:40:34.025" v="1111" actId="20577"/>
          <ac:spMkLst>
            <pc:docMk/>
            <pc:sldMk cId="3703043486" sldId="341"/>
            <ac:spMk id="8" creationId="{7E7292E2-FDCA-420C-BABF-1E6510C0104D}"/>
          </ac:spMkLst>
        </pc:spChg>
      </pc:sldChg>
      <pc:sldChg chg="modSp mod">
        <pc:chgData name="熊谷 渉" userId="b7a4e8598c9bd55e" providerId="LiveId" clId="{4A1E5A60-2FF0-4B58-9CFE-8805441ED016}" dt="2022-10-06T16:40:19.943" v="1103" actId="1076"/>
        <pc:sldMkLst>
          <pc:docMk/>
          <pc:sldMk cId="2282341593" sldId="342"/>
        </pc:sldMkLst>
        <pc:spChg chg="mod">
          <ac:chgData name="熊谷 渉" userId="b7a4e8598c9bd55e" providerId="LiveId" clId="{4A1E5A60-2FF0-4B58-9CFE-8805441ED016}" dt="2022-10-06T16:40:19.943" v="1103" actId="1076"/>
          <ac:spMkLst>
            <pc:docMk/>
            <pc:sldMk cId="2282341593" sldId="342"/>
            <ac:spMk id="8" creationId="{7E7292E2-FDCA-420C-BABF-1E6510C0104D}"/>
          </ac:spMkLst>
        </pc:spChg>
      </pc:sldChg>
      <pc:sldChg chg="addSp delSp modSp add mod ord">
        <pc:chgData name="熊谷 渉" userId="b7a4e8598c9bd55e" providerId="LiveId" clId="{4A1E5A60-2FF0-4B58-9CFE-8805441ED016}" dt="2022-10-06T16:46:54.165" v="1431"/>
        <pc:sldMkLst>
          <pc:docMk/>
          <pc:sldMk cId="2259960824" sldId="344"/>
        </pc:sldMkLst>
        <pc:spChg chg="add del mod">
          <ac:chgData name="熊谷 渉" userId="b7a4e8598c9bd55e" providerId="LiveId" clId="{4A1E5A60-2FF0-4B58-9CFE-8805441ED016}" dt="2022-10-06T16:46:53.820" v="1430" actId="478"/>
          <ac:spMkLst>
            <pc:docMk/>
            <pc:sldMk cId="2259960824" sldId="344"/>
            <ac:spMk id="4" creationId="{7669BF7A-4806-4127-FD64-0D7778689658}"/>
          </ac:spMkLst>
        </pc:spChg>
        <pc:spChg chg="add mod">
          <ac:chgData name="熊谷 渉" userId="b7a4e8598c9bd55e" providerId="LiveId" clId="{4A1E5A60-2FF0-4B58-9CFE-8805441ED016}" dt="2022-10-06T16:46:54.165" v="1431"/>
          <ac:spMkLst>
            <pc:docMk/>
            <pc:sldMk cId="2259960824" sldId="344"/>
            <ac:spMk id="5" creationId="{08DCB995-8C79-47F7-2144-0CE6CCA1CEE6}"/>
          </ac:spMkLst>
        </pc:spChg>
        <pc:spChg chg="del mod">
          <ac:chgData name="熊谷 渉" userId="b7a4e8598c9bd55e" providerId="LiveId" clId="{4A1E5A60-2FF0-4B58-9CFE-8805441ED016}" dt="2022-10-06T16:39:25.955" v="1062" actId="478"/>
          <ac:spMkLst>
            <pc:docMk/>
            <pc:sldMk cId="2259960824" sldId="344"/>
            <ac:spMk id="31" creationId="{C3D46064-84A3-46E0-9781-D5150A67E7FC}"/>
          </ac:spMkLst>
        </pc:spChg>
      </pc:sldChg>
      <pc:sldChg chg="addSp delSp modSp add mod">
        <pc:chgData name="熊谷 渉" userId="b7a4e8598c9bd55e" providerId="LiveId" clId="{4A1E5A60-2FF0-4B58-9CFE-8805441ED016}" dt="2022-10-06T16:47:30.510" v="1435" actId="20577"/>
        <pc:sldMkLst>
          <pc:docMk/>
          <pc:sldMk cId="437432029" sldId="345"/>
        </pc:sldMkLst>
        <pc:spChg chg="add mod">
          <ac:chgData name="熊谷 渉" userId="b7a4e8598c9bd55e" providerId="LiveId" clId="{4A1E5A60-2FF0-4B58-9CFE-8805441ED016}" dt="2022-10-06T16:47:30.510" v="1435" actId="20577"/>
          <ac:spMkLst>
            <pc:docMk/>
            <pc:sldMk cId="437432029" sldId="345"/>
            <ac:spMk id="4" creationId="{54C30E4A-77B5-BD07-44C5-ED61949CD4D1}"/>
          </ac:spMkLst>
        </pc:spChg>
        <pc:spChg chg="del mod">
          <ac:chgData name="熊谷 渉" userId="b7a4e8598c9bd55e" providerId="LiveId" clId="{4A1E5A60-2FF0-4B58-9CFE-8805441ED016}" dt="2022-10-06T16:41:03.976" v="1118" actId="478"/>
          <ac:spMkLst>
            <pc:docMk/>
            <pc:sldMk cId="437432029" sldId="345"/>
            <ac:spMk id="89" creationId="{09C4D91A-7C0E-4F5A-B1AF-EFFEA5C935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2.xml"/><Relationship Id="rId5" Type="http://schemas.openxmlformats.org/officeDocument/2006/relationships/image" Target="../media/image43.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6" Type="http://schemas.openxmlformats.org/officeDocument/2006/relationships/image" Target="../media/image1090.png"/><Relationship Id="rId3" Type="http://schemas.openxmlformats.org/officeDocument/2006/relationships/image" Target="../media/image45.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49.png"/><Relationship Id="rId2" Type="http://schemas.openxmlformats.org/officeDocument/2006/relationships/image" Target="../media/image44.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48.png"/><Relationship Id="rId15" Type="http://schemas.openxmlformats.org/officeDocument/2006/relationships/image" Target="../media/image460.png"/><Relationship Id="rId23" Type="http://schemas.openxmlformats.org/officeDocument/2006/relationships/image" Target="../media/image47.png"/><Relationship Id="rId10" Type="http://schemas.openxmlformats.org/officeDocument/2006/relationships/image" Target="../media/image412.png"/><Relationship Id="rId19" Type="http://schemas.openxmlformats.org/officeDocument/2006/relationships/image" Target="../media/image1030.png"/><Relationship Id="rId4" Type="http://schemas.openxmlformats.org/officeDocument/2006/relationships/image" Target="../media/image46.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4.png"/><Relationship Id="rId2"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461.png"/><Relationship Id="rId5" Type="http://schemas.openxmlformats.org/officeDocument/2006/relationships/image" Target="../media/image450.png"/><Relationship Id="rId4" Type="http://schemas.openxmlformats.org/officeDocument/2006/relationships/image" Target="../media/image440.png"/></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57.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2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60.png"/><Relationship Id="rId10" Type="http://schemas.openxmlformats.org/officeDocument/2006/relationships/image" Target="../media/image61.png"/><Relationship Id="rId4" Type="http://schemas.openxmlformats.org/officeDocument/2006/relationships/image" Target="../media/image510.pn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62.png"/><Relationship Id="rId16"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7.png"/><Relationship Id="rId7" Type="http://schemas.openxmlformats.org/officeDocument/2006/relationships/image" Target="../media/image46.png"/><Relationship Id="rId12" Type="http://schemas.openxmlformats.org/officeDocument/2006/relationships/image" Target="../media/image442.png"/><Relationship Id="rId17" Type="http://schemas.openxmlformats.org/officeDocument/2006/relationships/image" Target="../media/image90.png"/><Relationship Id="rId2" Type="http://schemas.openxmlformats.org/officeDocument/2006/relationships/image" Target="../media/image86.png"/><Relationship Id="rId16"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3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9.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0.jp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30.png"/><Relationship Id="rId18" Type="http://schemas.openxmlformats.org/officeDocument/2006/relationships/image" Target="../media/image891.png"/><Relationship Id="rId3" Type="http://schemas.openxmlformats.org/officeDocument/2006/relationships/image" Target="../media/image94.png"/><Relationship Id="rId7" Type="http://schemas.openxmlformats.org/officeDocument/2006/relationships/image" Target="../media/image99.png"/><Relationship Id="rId12" Type="http://schemas.openxmlformats.org/officeDocument/2006/relationships/image" Target="../media/image820.png"/><Relationship Id="rId17" Type="http://schemas.openxmlformats.org/officeDocument/2006/relationships/image" Target="../media/image870.png"/><Relationship Id="rId2" Type="http://schemas.openxmlformats.org/officeDocument/2006/relationships/image" Target="../media/image91.png"/><Relationship Id="rId16" Type="http://schemas.openxmlformats.org/officeDocument/2006/relationships/image" Target="../media/image860.png"/><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46.png"/><Relationship Id="rId5" Type="http://schemas.openxmlformats.org/officeDocument/2006/relationships/image" Target="../media/image96.png"/><Relationship Id="rId15" Type="http://schemas.openxmlformats.org/officeDocument/2006/relationships/image" Target="../media/image850.png"/><Relationship Id="rId10"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image" Target="../media/image8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共同研究の進捗報告と</a:t>
            </a:r>
            <a:br>
              <a:rPr lang="en-US" altLang="ja-JP" dirty="0"/>
            </a:br>
            <a:r>
              <a:rPr lang="ja-JP" altLang="en-US" dirty="0"/>
              <a:t>今後の進め方のご相談</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18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5"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前年度・上期の成果をジャーナル投稿や学会発表を行った。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1935830843"/>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 Yasuda, W. Kumagai, K. Tamura, K.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3168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31684"/>
                <a:ext cx="4036523" cy="404983"/>
              </a:xfrm>
              <a:prstGeom prst="rect">
                <a:avLst/>
              </a:prstGeom>
              <a:blipFill>
                <a:blip r:embed="rId3"/>
                <a:stretch>
                  <a:fillRect b="-104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0855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08558"/>
                <a:ext cx="1065420" cy="314702"/>
              </a:xfrm>
              <a:prstGeom prst="rect">
                <a:avLst/>
              </a:prstGeom>
              <a:blipFill>
                <a:blip r:embed="rId4"/>
                <a:stretch>
                  <a:fillRect t="-1923" r="-575" b="-1923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65920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65920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46738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46738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3820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3820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76557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37655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76557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37655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89728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897286"/>
                <a:ext cx="2739631" cy="338554"/>
              </a:xfrm>
              <a:prstGeom prst="rect">
                <a:avLst/>
              </a:prstGeom>
              <a:blipFill>
                <a:blip r:embed="rId8"/>
                <a:stretch>
                  <a:fillRect t="-5357" b="-214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89160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891605"/>
                <a:ext cx="2739631" cy="338554"/>
              </a:xfrm>
              <a:prstGeom prst="rect">
                <a:avLst/>
              </a:prstGeom>
              <a:blipFill>
                <a:blip r:embed="rId9"/>
                <a:stretch>
                  <a:fillRect t="-5357" b="-21429"/>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4173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26602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26602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3191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0057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0057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3535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0066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6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mc:Choice xmlns:a14="http://schemas.microsoft.com/office/drawing/2010/main"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071473" y="1663728"/>
                <a:ext cx="4030657"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のスケールが指数関数的に異なる</a:t>
                </a:r>
              </a:p>
            </p:txBody>
          </p:sp>
        </mc:Choice>
        <mc:Fallback>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071473" y="1663728"/>
                <a:ext cx="4030657" cy="369332"/>
              </a:xfrm>
              <a:prstGeom prst="rect">
                <a:avLst/>
              </a:prstGeom>
              <a:blipFill>
                <a:blip r:embed="rId3"/>
                <a:stretch>
                  <a:fillRect t="-983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793556" y="1670027"/>
                <a:ext cx="3137401"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793556" y="1670027"/>
                <a:ext cx="3137401" cy="369332"/>
              </a:xfrm>
              <a:prstGeom prst="rect">
                <a:avLst/>
              </a:prstGeom>
              <a:blipFill>
                <a:blip r:embed="rId4"/>
                <a:stretch>
                  <a:fillRect t="-9836" b="-2459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3126"/>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944814" y="5874321"/>
            <a:ext cx="3483442" cy="338554"/>
          </a:xfrm>
          <a:prstGeom prst="rect">
            <a:avLst/>
          </a:prstGeom>
          <a:noFill/>
        </p:spPr>
        <p:txBody>
          <a:bodyPr wrap="square" rtlCol="0">
            <a:spAutoFit/>
          </a:bodyPr>
          <a:lstStyle/>
          <a:p>
            <a:r>
              <a:rPr kumimoji="1" lang="ja-JP" altLang="en-US" sz="1600" dirty="0"/>
              <a:t>実行可能解を得た時点から線を描画</a:t>
            </a:r>
          </a:p>
        </p:txBody>
      </p:sp>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spTree>
    <p:extLst>
      <p:ext uri="{BB962C8B-B14F-4D97-AF65-F5344CB8AC3E}">
        <p14:creationId xmlns:p14="http://schemas.microsoft.com/office/powerpoint/2010/main" val="262440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A43841AC-A222-41C2-B08C-6A96B871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896715"/>
            <a:ext cx="3557936" cy="2351856"/>
          </a:xfrm>
          <a:prstGeom prst="rect">
            <a:avLst/>
          </a:prstGeom>
        </p:spPr>
      </p:pic>
      <p:pic>
        <p:nvPicPr>
          <p:cNvPr id="48" name="図 47">
            <a:extLst>
              <a:ext uri="{FF2B5EF4-FFF2-40B4-BE49-F238E27FC236}">
                <a16:creationId xmlns:a16="http://schemas.microsoft.com/office/drawing/2014/main" id="{2EF34EAD-D34F-4C08-AC5F-62964E6D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497" y="1781763"/>
            <a:ext cx="4480569" cy="4480569"/>
          </a:xfrm>
          <a:prstGeom prst="rect">
            <a:avLst/>
          </a:prstGeom>
        </p:spPr>
      </p:pic>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509002"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選択圧の方向が過度に変わり、フロンティアの目標部位を安定して狙えない。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4"/>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3469340"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53467" y="3890949"/>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53467" y="3890949"/>
                <a:ext cx="416204" cy="2115351"/>
              </a:xfrm>
              <a:prstGeom prst="rect">
                <a:avLst/>
              </a:prstGeom>
              <a:blipFill>
                <a:blip r:embed="rId23"/>
                <a:stretch>
                  <a:fillRect r="-441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p:sp>
            <p:nvSpPr>
              <p:cNvPr id="67" name="テキスト ボックス 66">
                <a:extLst>
                  <a:ext uri="{FF2B5EF4-FFF2-40B4-BE49-F238E27FC236}">
                    <a16:creationId xmlns:a16="http://schemas.microsoft.com/office/drawing/2014/main" id="{3AF5C9DF-E894-42CA-9E96-74CC0B83D85E}"/>
                  </a:ext>
                </a:extLst>
              </p:cNvPr>
              <p:cNvSpPr txBox="1">
                <a:spLocks noRot="1" noChangeAspect="1" noMove="1" noResize="1" noEditPoints="1" noAdjustHandles="1" noChangeArrowheads="1" noChangeShapeType="1" noTextEdit="1"/>
              </p:cNvSpPr>
              <p:nvPr/>
            </p:nvSpPr>
            <p:spPr>
              <a:xfrm>
                <a:off x="3702188" y="3414513"/>
                <a:ext cx="1110954" cy="338554"/>
              </a:xfrm>
              <a:prstGeom prst="rect">
                <a:avLst/>
              </a:prstGeom>
              <a:blipFill>
                <a:blip r:embed="rId24"/>
                <a:stretch>
                  <a:fillRect t="-5357" b="-214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p:sp>
            <p:nvSpPr>
              <p:cNvPr id="68" name="テキスト ボックス 67">
                <a:extLst>
                  <a:ext uri="{FF2B5EF4-FFF2-40B4-BE49-F238E27FC236}">
                    <a16:creationId xmlns:a16="http://schemas.microsoft.com/office/drawing/2014/main" id="{B2B7AD2E-9078-49EA-B6CE-3D0A7ED12FA9}"/>
                  </a:ext>
                </a:extLst>
              </p:cNvPr>
              <p:cNvSpPr txBox="1">
                <a:spLocks noRot="1" noChangeAspect="1" noMove="1" noResize="1" noEditPoints="1" noAdjustHandles="1" noChangeArrowheads="1" noChangeShapeType="1" noTextEdit="1"/>
              </p:cNvSpPr>
              <p:nvPr/>
            </p:nvSpPr>
            <p:spPr>
              <a:xfrm>
                <a:off x="2404680" y="2629944"/>
                <a:ext cx="1110954" cy="338554"/>
              </a:xfrm>
              <a:prstGeom prst="rect">
                <a:avLst/>
              </a:prstGeom>
              <a:blipFill>
                <a:blip r:embed="rId25"/>
                <a:stretch>
                  <a:fillRect t="-5357" b="-2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p:cNvCxnSpPr>
          <p:nvPr/>
        </p:nvCxnSpPr>
        <p:spPr>
          <a:xfrm flipH="1">
            <a:off x="3456161" y="224387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6"/>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90089"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962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1858169" y="3392230"/>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mc:Choice xmlns:a14="http://schemas.microsoft.com/office/drawing/2010/main"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空間において、パレートフロンティアの目標部位を向かう選択圧を発生させる</a:t>
                </a:r>
                <a:endParaRPr lang="en-US" altLang="ja-JP" sz="2400" dirty="0"/>
              </a:p>
            </p:txBody>
          </p:sp>
        </mc:Choice>
        <mc:Fallback>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87433"/>
              </a:xfrm>
              <a:prstGeom prst="rect">
                <a:avLst/>
              </a:prstGeom>
              <a:blipFill>
                <a:blip r:embed="rId3"/>
                <a:stretch>
                  <a:fillRect l="-953" t="-19792" b="-927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884997" y="2911636"/>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884997" y="2911636"/>
                <a:ext cx="2739631"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7562849" y="2880918"/>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7562849" y="2880918"/>
                <a:ext cx="2739631" cy="369332"/>
              </a:xfrm>
              <a:prstGeom prst="rect">
                <a:avLst/>
              </a:prstGeom>
              <a:blipFill>
                <a:blip r:embed="rId5"/>
                <a:stretch>
                  <a:fillRect l="-223" t="-10000" r="-1336" b="-26667"/>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853194" y="4162827"/>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2889325" y="4480070"/>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6"/>
          <a:stretch>
            <a:fillRect/>
          </a:stretch>
        </p:blipFill>
        <p:spPr>
          <a:xfrm>
            <a:off x="7562849" y="3392230"/>
            <a:ext cx="2762223" cy="2529213"/>
          </a:xfrm>
          <a:prstGeom prst="rect">
            <a:avLst/>
          </a:prstGeom>
        </p:spPr>
      </p:pic>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3200431" y="2176323"/>
                <a:ext cx="5583847" cy="646331"/>
              </a:xfrm>
              <a:prstGeom prst="rect">
                <a:avLst/>
              </a:prstGeom>
              <a:noFill/>
            </p:spPr>
            <p:txBody>
              <a:bodyPr wrap="square" rtlCol="0">
                <a:spAutoFit/>
              </a:bodyPr>
              <a:lstStyle/>
              <a:p>
                <a:pPr algn="ctr"/>
                <a:r>
                  <a:rPr lang="ja-JP" altLang="en-US" b="1" dirty="0"/>
                  <a:t>各世代で正規化する度に、</a:t>
                </a:r>
                <a:r>
                  <a:rPr kumimoji="1" lang="en-US" altLang="ja-JP" b="1" dirty="0"/>
                  <a:t> </a:t>
                </a: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lang="ja-JP" altLang="en-US" b="1" dirty="0"/>
                  <a:t>空間内の個体群が、</a:t>
                </a:r>
                <a:endParaRPr lang="en-US" altLang="ja-JP" b="1" dirty="0"/>
              </a:p>
              <a:p>
                <a:pPr algn="ctr"/>
                <a:r>
                  <a:rPr lang="ja-JP" altLang="en-US" b="1" dirty="0"/>
                  <a:t>空間の一部に局在したり、ある個体だけが大きく動く</a:t>
                </a:r>
                <a:endParaRPr kumimoji="1" lang="ja-JP" altLang="en-US" b="1" dirty="0"/>
              </a:p>
            </p:txBody>
          </p:sp>
        </mc:Choice>
        <mc:Fallback>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3200431" y="2176323"/>
                <a:ext cx="5583847" cy="646331"/>
              </a:xfrm>
              <a:prstGeom prst="rect">
                <a:avLst/>
              </a:prstGeom>
              <a:blipFill>
                <a:blip r:embed="rId7"/>
                <a:stretch>
                  <a:fillRect t="-4717" b="-14151"/>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8034343" y="4367729"/>
            <a:ext cx="2186980" cy="307777"/>
          </a:xfrm>
          <a:prstGeom prst="rect">
            <a:avLst/>
          </a:prstGeom>
          <a:noFill/>
        </p:spPr>
        <p:txBody>
          <a:bodyPr wrap="square" rtlCol="0">
            <a:spAutoFit/>
          </a:bodyPr>
          <a:lstStyle/>
          <a:p>
            <a:pPr algn="ctr"/>
            <a:r>
              <a:rPr kumimoji="1" lang="ja-JP" altLang="en-US" sz="1400" dirty="0"/>
              <a:t>外れ値の影響を強く受ける</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395069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年度上期の研究成果についてご報告する。</a:t>
            </a:r>
            <a:endParaRPr lang="en-US" altLang="ja-JP" sz="3200" dirty="0"/>
          </a:p>
          <a:p>
            <a:r>
              <a:rPr lang="ja-JP" altLang="en-US" sz="3200" dirty="0"/>
              <a:t>下期の進め方・計画についてご相談し、内諾をいただきたい。</a:t>
            </a:r>
            <a:endParaRPr lang="en-US" altLang="ja-JP" sz="3200" dirty="0"/>
          </a:p>
        </p:txBody>
      </p:sp>
      <p:sp>
        <p:nvSpPr>
          <p:cNvPr id="7" name="テキスト ボックス 6">
            <a:extLst>
              <a:ext uri="{FF2B5EF4-FFF2-40B4-BE49-F238E27FC236}">
                <a16:creationId xmlns:a16="http://schemas.microsoft.com/office/drawing/2014/main" id="{DF4A014A-8F67-4AA4-97C8-9BD35F7089B0}"/>
              </a:ext>
            </a:extLst>
          </p:cNvPr>
          <p:cNvSpPr txBox="1"/>
          <p:nvPr/>
        </p:nvSpPr>
        <p:spPr>
          <a:xfrm>
            <a:off x="517055" y="2627216"/>
            <a:ext cx="10718792" cy="830997"/>
          </a:xfrm>
          <a:prstGeom prst="rect">
            <a:avLst/>
          </a:prstGeom>
          <a:noFill/>
        </p:spPr>
        <p:txBody>
          <a:bodyPr wrap="square" rtlCol="0">
            <a:spAutoFit/>
          </a:bodyPr>
          <a:lstStyle/>
          <a:p>
            <a:r>
              <a:rPr kumimoji="1" lang="en-US" altLang="ja-JP" sz="2400" dirty="0"/>
              <a:t>※ 2022</a:t>
            </a:r>
            <a:r>
              <a:rPr kumimoji="1" lang="ja-JP" altLang="en-US" sz="2400" dirty="0"/>
              <a:t>年</a:t>
            </a:r>
            <a:r>
              <a:rPr kumimoji="1" lang="en-US" altLang="ja-JP" sz="2400" dirty="0"/>
              <a:t>9</a:t>
            </a:r>
            <a:r>
              <a:rPr kumimoji="1" lang="ja-JP" altLang="en-US" sz="2400" dirty="0"/>
              <a:t>月</a:t>
            </a:r>
            <a:r>
              <a:rPr kumimoji="1" lang="en-US" altLang="ja-JP" sz="2400" dirty="0"/>
              <a:t>30</a:t>
            </a:r>
            <a:r>
              <a:rPr kumimoji="1" lang="ja-JP" altLang="en-US" sz="2400" dirty="0"/>
              <a:t>日に、産学公連携センターから入金完了のご連絡をいただきました。</a:t>
            </a:r>
            <a:endParaRPr kumimoji="1" lang="en-US" altLang="ja-JP" sz="2400" dirty="0"/>
          </a:p>
          <a:p>
            <a:r>
              <a:rPr kumimoji="1" lang="ja-JP" altLang="en-US" sz="2400" dirty="0"/>
              <a:t>　　対応が遅れて申し訳ありませんでした。</a:t>
            </a:r>
          </a:p>
        </p:txBody>
      </p:sp>
      <p:sp>
        <p:nvSpPr>
          <p:cNvPr id="2" name="テキスト ボックス 1">
            <a:extLst>
              <a:ext uri="{FF2B5EF4-FFF2-40B4-BE49-F238E27FC236}">
                <a16:creationId xmlns:a16="http://schemas.microsoft.com/office/drawing/2014/main" id="{FE88BCB4-C94E-BD58-560C-99E6B50B9C3D}"/>
              </a:ext>
            </a:extLst>
          </p:cNvPr>
          <p:cNvSpPr txBox="1"/>
          <p:nvPr/>
        </p:nvSpPr>
        <p:spPr>
          <a:xfrm>
            <a:off x="891791" y="4486196"/>
            <a:ext cx="5529184" cy="1200329"/>
          </a:xfrm>
          <a:prstGeom prst="rect">
            <a:avLst/>
          </a:prstGeom>
          <a:noFill/>
        </p:spPr>
        <p:txBody>
          <a:bodyPr wrap="square" rtlCol="0">
            <a:spAutoFit/>
          </a:bodyPr>
          <a:lstStyle/>
          <a:p>
            <a:pPr marL="457200" indent="-457200">
              <a:buAutoNum type="arabicPeriod"/>
            </a:pPr>
            <a:r>
              <a:rPr kumimoji="1" lang="ja-JP" altLang="en-US" sz="2400" dirty="0"/>
              <a:t>共同研究の目的・概要</a:t>
            </a:r>
            <a:endParaRPr kumimoji="1" lang="en-US" altLang="ja-JP" sz="2400" dirty="0"/>
          </a:p>
          <a:p>
            <a:pPr marL="457200" indent="-457200">
              <a:buAutoNum type="arabicPeriod"/>
            </a:pPr>
            <a:r>
              <a:rPr kumimoji="1" lang="ja-JP" altLang="en-US" sz="2400" dirty="0"/>
              <a:t>上期の研究成果・課題</a:t>
            </a:r>
            <a:endParaRPr kumimoji="1" lang="en-US" altLang="ja-JP" sz="2400" dirty="0"/>
          </a:p>
          <a:p>
            <a:pPr marL="457200" indent="-457200">
              <a:buAutoNum type="arabicPeriod"/>
            </a:pPr>
            <a:r>
              <a:rPr kumimoji="1" lang="ja-JP" altLang="en-US" sz="2400" dirty="0"/>
              <a:t>下期の進め方・計画</a:t>
            </a:r>
            <a:endParaRPr kumimoji="1" lang="en-US" altLang="ja-JP" sz="2400" dirty="0"/>
          </a:p>
        </p:txBody>
      </p:sp>
      <p:sp>
        <p:nvSpPr>
          <p:cNvPr id="4" name="テキスト ボックス 3">
            <a:extLst>
              <a:ext uri="{FF2B5EF4-FFF2-40B4-BE49-F238E27FC236}">
                <a16:creationId xmlns:a16="http://schemas.microsoft.com/office/drawing/2014/main" id="{74E514D4-5887-D3F7-D3F8-8C292CEFD1A8}"/>
              </a:ext>
            </a:extLst>
          </p:cNvPr>
          <p:cNvSpPr txBox="1"/>
          <p:nvPr/>
        </p:nvSpPr>
        <p:spPr>
          <a:xfrm>
            <a:off x="667367" y="3828524"/>
            <a:ext cx="4092523" cy="523220"/>
          </a:xfrm>
          <a:prstGeom prst="rect">
            <a:avLst/>
          </a:prstGeom>
          <a:noFill/>
        </p:spPr>
        <p:txBody>
          <a:bodyPr wrap="square" rtlCol="0">
            <a:spAutoFit/>
          </a:bodyPr>
          <a:lstStyle/>
          <a:p>
            <a:r>
              <a:rPr kumimoji="1" lang="ja-JP" altLang="en-US" sz="2800" dirty="0"/>
              <a:t>目次</a:t>
            </a:r>
            <a:endParaRPr kumimoji="1" lang="en-US" altLang="ja-JP" sz="28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72670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仮説：可能領域への収束の観点では、違反量削減で優秀な近傍生成を使うほうが有利</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7127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945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3180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500" dirty="0"/>
              <a:t>トレードオフ領域への収束を優先すると、可能解の探索効率が低下することがある。</a:t>
            </a:r>
            <a:endParaRPr lang="en-US" altLang="ja-JP" sz="25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7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35782"/>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35782"/>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2752"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59928"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59928"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多目的の発展テーマとして、本テーマを希望</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4668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4668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650924" y="5131297"/>
            <a:ext cx="2085827" cy="400110"/>
          </a:xfrm>
          <a:prstGeom prst="rect">
            <a:avLst/>
          </a:prstGeom>
          <a:noFill/>
        </p:spPr>
        <p:txBody>
          <a:bodyPr wrap="none" rtlCol="0">
            <a:spAutoFit/>
          </a:bodyPr>
          <a:lstStyle/>
          <a:p>
            <a:pPr algn="ctr"/>
            <a:r>
              <a:rPr kumimoji="1" lang="ja-JP" altLang="en-US" sz="2000" dirty="0"/>
              <a:t>宇津本さん</a:t>
            </a:r>
            <a:r>
              <a:rPr kumimoji="1" lang="ja-JP" altLang="en-US" dirty="0"/>
              <a:t>（</a:t>
            </a:r>
            <a:r>
              <a:rPr kumimoji="1" lang="en-US" altLang="ja-JP" dirty="0"/>
              <a:t>B4</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25" name="テキスト ボックス 24">
            <a:extLst>
              <a:ext uri="{FF2B5EF4-FFF2-40B4-BE49-F238E27FC236}">
                <a16:creationId xmlns:a16="http://schemas.microsoft.com/office/drawing/2014/main" id="{97966D38-D24E-4CE6-8427-53F9DC80E29E}"/>
              </a:ext>
            </a:extLst>
          </p:cNvPr>
          <p:cNvSpPr txBox="1"/>
          <p:nvPr/>
        </p:nvSpPr>
        <p:spPr>
          <a:xfrm>
            <a:off x="159051" y="4971789"/>
            <a:ext cx="595035" cy="338554"/>
          </a:xfrm>
          <a:prstGeom prst="rect">
            <a:avLst/>
          </a:prstGeom>
          <a:noFill/>
        </p:spPr>
        <p:txBody>
          <a:bodyPr wrap="none" rtlCol="0">
            <a:spAutoFit/>
          </a:bodyPr>
          <a:lstStyle/>
          <a:p>
            <a:pPr algn="ctr"/>
            <a:r>
              <a:rPr kumimoji="1" lang="ja-JP" altLang="en-US" sz="1600" dirty="0">
                <a:solidFill>
                  <a:srgbClr val="FF0000"/>
                </a:solidFill>
              </a:rPr>
              <a:t>新規</a:t>
            </a:r>
            <a:endParaRPr kumimoji="1" lang="ja-JP" altLang="en-US" dirty="0">
              <a:solidFill>
                <a:srgbClr val="FF0000"/>
              </a:solidFill>
            </a:endParaRPr>
          </a:p>
        </p:txBody>
      </p:sp>
    </p:spTree>
    <p:extLst>
      <p:ext uri="{BB962C8B-B14F-4D97-AF65-F5344CB8AC3E}">
        <p14:creationId xmlns:p14="http://schemas.microsoft.com/office/powerpoint/2010/main" val="316410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558656230"/>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224893058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338313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407287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365349"/>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5556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31844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34215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30684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33835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30684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9240583" y="1270328"/>
            <a:ext cx="1812643" cy="270581"/>
          </a:xfrm>
          <a:prstGeom prst="wedgeRoundRectCallout">
            <a:avLst>
              <a:gd name="adj1" fmla="val -35169"/>
              <a:gd name="adj2" fmla="val 96447"/>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論文投稿を目指す</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890614"/>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7805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294413"/>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923586"/>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140525"/>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613665"/>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744246"/>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301787"/>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925081"/>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cxnSp>
        <p:nvCxnSpPr>
          <p:cNvPr id="46" name="直線矢印コネクタ 45">
            <a:extLst>
              <a:ext uri="{FF2B5EF4-FFF2-40B4-BE49-F238E27FC236}">
                <a16:creationId xmlns:a16="http://schemas.microsoft.com/office/drawing/2014/main" id="{87653A7F-3887-46CD-A1EF-9EF7999D8832}"/>
              </a:ext>
            </a:extLst>
          </p:cNvPr>
          <p:cNvCxnSpPr>
            <a:cxnSpLocks/>
          </p:cNvCxnSpPr>
          <p:nvPr/>
        </p:nvCxnSpPr>
        <p:spPr>
          <a:xfrm>
            <a:off x="6916494" y="2802400"/>
            <a:ext cx="504512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テキスト ボックス 50">
            <a:extLst>
              <a:ext uri="{FF2B5EF4-FFF2-40B4-BE49-F238E27FC236}">
                <a16:creationId xmlns:a16="http://schemas.microsoft.com/office/drawing/2014/main" id="{4DF3ABD5-2BB7-4E92-94F0-D37C79E50CFE}"/>
              </a:ext>
            </a:extLst>
          </p:cNvPr>
          <p:cNvSpPr txBox="1"/>
          <p:nvPr/>
        </p:nvSpPr>
        <p:spPr>
          <a:xfrm>
            <a:off x="7307413" y="2411625"/>
            <a:ext cx="1261137" cy="369332"/>
          </a:xfrm>
          <a:prstGeom prst="rect">
            <a:avLst/>
          </a:prstGeom>
          <a:noFill/>
        </p:spPr>
        <p:txBody>
          <a:bodyPr wrap="square" rtlCol="0">
            <a:spAutoFit/>
          </a:bodyPr>
          <a:lstStyle/>
          <a:p>
            <a:pPr algn="ctr"/>
            <a:r>
              <a:rPr kumimoji="1" lang="ja-JP" altLang="en-US" dirty="0"/>
              <a:t>宇津本さん</a:t>
            </a:r>
          </a:p>
        </p:txBody>
      </p:sp>
      <p:sp>
        <p:nvSpPr>
          <p:cNvPr id="56" name="二等辺三角形 55">
            <a:extLst>
              <a:ext uri="{FF2B5EF4-FFF2-40B4-BE49-F238E27FC236}">
                <a16:creationId xmlns:a16="http://schemas.microsoft.com/office/drawing/2014/main" id="{3C500296-CD82-4475-AB14-803BD3A8D5C5}"/>
              </a:ext>
            </a:extLst>
          </p:cNvPr>
          <p:cNvSpPr/>
          <p:nvPr/>
        </p:nvSpPr>
        <p:spPr>
          <a:xfrm rot="10800000">
            <a:off x="10635044" y="265566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A4B98B6-8338-4BB9-B321-1CC2D83C2779}"/>
              </a:ext>
            </a:extLst>
          </p:cNvPr>
          <p:cNvSpPr txBox="1"/>
          <p:nvPr/>
        </p:nvSpPr>
        <p:spPr>
          <a:xfrm>
            <a:off x="10068131" y="2311975"/>
            <a:ext cx="1297828" cy="307777"/>
          </a:xfrm>
          <a:prstGeom prst="rect">
            <a:avLst/>
          </a:prstGeom>
          <a:noFill/>
        </p:spPr>
        <p:txBody>
          <a:bodyPr wrap="square" rtlCol="0">
            <a:spAutoFit/>
          </a:bodyPr>
          <a:lstStyle/>
          <a:p>
            <a:pPr algn="ctr"/>
            <a:r>
              <a:rPr kumimoji="1" lang="ja-JP" altLang="en-US" sz="1400" dirty="0"/>
              <a:t>卒業論文</a:t>
            </a:r>
          </a:p>
        </p:txBody>
      </p:sp>
      <p:sp>
        <p:nvSpPr>
          <p:cNvPr id="58" name="吹き出し: 角を丸めた四角形 57">
            <a:extLst>
              <a:ext uri="{FF2B5EF4-FFF2-40B4-BE49-F238E27FC236}">
                <a16:creationId xmlns:a16="http://schemas.microsoft.com/office/drawing/2014/main" id="{5AC7DBDD-9D10-4B5B-B72A-0B32B66B4C51}"/>
              </a:ext>
            </a:extLst>
          </p:cNvPr>
          <p:cNvSpPr/>
          <p:nvPr/>
        </p:nvSpPr>
        <p:spPr>
          <a:xfrm>
            <a:off x="8467259" y="2727262"/>
            <a:ext cx="1924640" cy="468295"/>
          </a:xfrm>
          <a:prstGeom prst="wedgeRoundRectCallout">
            <a:avLst>
              <a:gd name="adj1" fmla="val 42437"/>
              <a:gd name="adj2" fmla="val -9036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卒業論文と修士以降を視野に入れる</a:t>
            </a:r>
          </a:p>
        </p:txBody>
      </p:sp>
    </p:spTree>
    <p:extLst>
      <p:ext uri="{BB962C8B-B14F-4D97-AF65-F5344CB8AC3E}">
        <p14:creationId xmlns:p14="http://schemas.microsoft.com/office/powerpoint/2010/main" val="3776044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1904738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a:t>
                </a:r>
                <a14:m>
                  <m:oMath xmlns:m="http://schemas.openxmlformats.org/officeDocument/2006/math">
                    <m:r>
                      <a:rPr kumimoji="1" lang="en-US" altLang="ja-JP" sz="2800" b="1" i="0" smtClean="0">
                        <a:latin typeface="Cambria Math" panose="02040503050406030204" pitchFamily="18" charset="0"/>
                      </a:rPr>
                      <m:t>(</m:t>
                    </m:r>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𝐹</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sSup>
                      <m:sSupPr>
                        <m:ctrlPr>
                          <a:rPr kumimoji="1" lang="en-US" altLang="ja-JP" sz="2800" i="1">
                            <a:latin typeface="Cambria Math" panose="02040503050406030204" pitchFamily="18" charset="0"/>
                          </a:rPr>
                        </m:ctrlPr>
                      </m:sSupPr>
                      <m:e>
                        <m:r>
                          <a:rPr kumimoji="1" lang="en-US" altLang="ja-JP" sz="2800" b="0" i="1" smtClean="0">
                            <a:latin typeface="Cambria Math" panose="02040503050406030204" pitchFamily="18" charset="0"/>
                          </a:rPr>
                          <m:t>𝐶</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oMath>
                </a14:m>
                <a:r>
                  <a:rPr lang="ja-JP" altLang="en-US" sz="2800" dirty="0"/>
                  <a:t>の統計量が自律適応的に調整されている。</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7" y="984183"/>
                <a:ext cx="11200645" cy="472996"/>
              </a:xfrm>
              <a:prstGeom prst="rect">
                <a:avLst/>
              </a:prstGeom>
              <a:blipFill>
                <a:blip r:embed="rId4"/>
                <a:stretch>
                  <a:fillRect l="-980" t="-20513" b="-3717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補足：</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1"/>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8"/>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
        <p:nvSpPr>
          <p:cNvPr id="30" name="テキスト ボックス 29">
            <a:extLst>
              <a:ext uri="{FF2B5EF4-FFF2-40B4-BE49-F238E27FC236}">
                <a16:creationId xmlns:a16="http://schemas.microsoft.com/office/drawing/2014/main" id="{E15E3BB1-C6AB-448A-A757-0BD46676C495}"/>
              </a:ext>
            </a:extLst>
          </p:cNvPr>
          <p:cNvSpPr txBox="1"/>
          <p:nvPr/>
        </p:nvSpPr>
        <p:spPr>
          <a:xfrm>
            <a:off x="6086475"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2" name="テキスト ボックス 31">
            <a:extLst>
              <a:ext uri="{FF2B5EF4-FFF2-40B4-BE49-F238E27FC236}">
                <a16:creationId xmlns:a16="http://schemas.microsoft.com/office/drawing/2014/main" id="{C8E86FC2-4556-4965-B254-F7E2C80CAC58}"/>
              </a:ext>
            </a:extLst>
          </p:cNvPr>
          <p:cNvSpPr txBox="1"/>
          <p:nvPr/>
        </p:nvSpPr>
        <p:spPr>
          <a:xfrm>
            <a:off x="-17679"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3" name="テキスト ボックス 32">
            <a:extLst>
              <a:ext uri="{FF2B5EF4-FFF2-40B4-BE49-F238E27FC236}">
                <a16:creationId xmlns:a16="http://schemas.microsoft.com/office/drawing/2014/main" id="{B978958D-ED54-42C5-9017-1E19DB1DE8DD}"/>
              </a:ext>
            </a:extLst>
          </p:cNvPr>
          <p:cNvSpPr txBox="1"/>
          <p:nvPr/>
        </p:nvSpPr>
        <p:spPr>
          <a:xfrm>
            <a:off x="-17679" y="4972050"/>
            <a:ext cx="400110" cy="1065475"/>
          </a:xfrm>
          <a:prstGeom prst="rect">
            <a:avLst/>
          </a:prstGeom>
          <a:noFill/>
        </p:spPr>
        <p:txBody>
          <a:bodyPr vert="vert270" wrap="square" rtlCol="0">
            <a:spAutoFit/>
          </a:bodyPr>
          <a:lstStyle/>
          <a:p>
            <a:pPr algn="ctr"/>
            <a:r>
              <a:rPr kumimoji="1" lang="ja-JP" altLang="en-US" sz="1400" dirty="0"/>
              <a:t>スケール係数</a:t>
            </a:r>
          </a:p>
        </p:txBody>
      </p:sp>
      <p:sp>
        <p:nvSpPr>
          <p:cNvPr id="36" name="テキスト ボックス 35">
            <a:extLst>
              <a:ext uri="{FF2B5EF4-FFF2-40B4-BE49-F238E27FC236}">
                <a16:creationId xmlns:a16="http://schemas.microsoft.com/office/drawing/2014/main" id="{404D2B3D-F37F-44FA-A4C7-1D2816D2BCFB}"/>
              </a:ext>
            </a:extLst>
          </p:cNvPr>
          <p:cNvSpPr txBox="1"/>
          <p:nvPr/>
        </p:nvSpPr>
        <p:spPr>
          <a:xfrm>
            <a:off x="6086475" y="4975027"/>
            <a:ext cx="400110" cy="1065475"/>
          </a:xfrm>
          <a:prstGeom prst="rect">
            <a:avLst/>
          </a:prstGeom>
          <a:noFill/>
        </p:spPr>
        <p:txBody>
          <a:bodyPr vert="vert270" wrap="square" rtlCol="0">
            <a:spAutoFit/>
          </a:bodyPr>
          <a:lstStyle/>
          <a:p>
            <a:pPr algn="ctr"/>
            <a:r>
              <a:rPr kumimoji="1" lang="ja-JP" altLang="en-US" sz="1400" dirty="0"/>
              <a:t>スケール係数</a:t>
            </a:r>
          </a:p>
        </p:txBody>
      </p:sp>
    </p:spTree>
    <p:extLst>
      <p:ext uri="{BB962C8B-B14F-4D97-AF65-F5344CB8AC3E}">
        <p14:creationId xmlns:p14="http://schemas.microsoft.com/office/powerpoint/2010/main" val="138282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kumimoji="1" lang="ja-JP" altLang="en-US" sz="1600" b="1" dirty="0">
                <a:solidFill>
                  <a:schemeClr val="bg1"/>
                </a:solidFill>
              </a:rPr>
              <a:t>補足：下期の進め方・計画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56392469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0">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多目的最適化ベースの</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5792"/>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5790"/>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57952"/>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65791"/>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4283</TotalTime>
  <Words>5782</Words>
  <Application>Microsoft Office PowerPoint</Application>
  <PresentationFormat>ワイド画面</PresentationFormat>
  <Paragraphs>963</Paragraphs>
  <Slides>41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41</vt:i4>
      </vt:variant>
    </vt:vector>
  </HeadingPairs>
  <TitlesOfParts>
    <vt:vector size="47" baseType="lpstr">
      <vt:lpstr>Meiryo UI</vt:lpstr>
      <vt:lpstr>游ゴシック</vt:lpstr>
      <vt:lpstr>Arial</vt:lpstr>
      <vt:lpstr>Cambria Math</vt:lpstr>
      <vt:lpstr>Wingdings</vt:lpstr>
      <vt:lpstr>Yokogawa_Template_Standard</vt:lpstr>
      <vt:lpstr>共同研究の進捗報告と 今後の進め方のご相談</vt:lpstr>
      <vt:lpstr>今回のお打合せの目的と概要</vt:lpstr>
      <vt:lpstr>研究目的・内容</vt:lpstr>
      <vt:lpstr>アプローチ</vt:lpstr>
      <vt:lpstr>2022年度 共同研究　上期進捗</vt:lpstr>
      <vt:lpstr>成果概要</vt:lpstr>
      <vt:lpstr>アルゴリズム開発・検証の進捗</vt:lpstr>
      <vt:lpstr>制約対処法の分類</vt:lpstr>
      <vt:lpstr>問題分割に基づく制約対処法</vt:lpstr>
      <vt:lpstr>外部発表</vt:lpstr>
      <vt:lpstr>問題分割における正規化方法</vt:lpstr>
      <vt:lpstr>探索性能</vt:lpstr>
      <vt:lpstr>考察：正規化の影響</vt:lpstr>
      <vt:lpstr>まとめ</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まとめ</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考察：パレートフロンティアの広さの影響</vt:lpstr>
      <vt:lpstr>対象問題の性質と課題の対応関係</vt:lpstr>
      <vt:lpstr>まとめ</vt:lpstr>
      <vt:lpstr>学生の研究体制</vt:lpstr>
      <vt:lpstr>PowerPoint プレゼンテーション</vt:lpstr>
      <vt:lpstr>PowerPoint プレゼンテーション</vt:lpstr>
      <vt:lpstr>まとめ</vt:lpstr>
      <vt:lpstr>PowerPoint プレゼンテーション</vt:lpstr>
      <vt:lpstr>パラメータの推移</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650</cp:revision>
  <dcterms:created xsi:type="dcterms:W3CDTF">2022-01-26T00:23:42Z</dcterms:created>
  <dcterms:modified xsi:type="dcterms:W3CDTF">2022-10-11T10:14:10Z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